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279" r:id="rId20"/>
    <p:sldId id="265" r:id="rId21"/>
    <p:sldId id="274" r:id="rId22"/>
    <p:sldId id="275" r:id="rId23"/>
    <p:sldId id="288" r:id="rId24"/>
    <p:sldId id="317" r:id="rId25"/>
    <p:sldId id="318" r:id="rId26"/>
    <p:sldId id="319" r:id="rId27"/>
    <p:sldId id="316" r:id="rId28"/>
    <p:sldId id="320" r:id="rId29"/>
    <p:sldId id="267" r:id="rId30"/>
    <p:sldId id="269" r:id="rId31"/>
    <p:sldId id="271" r:id="rId32"/>
    <p:sldId id="299" r:id="rId33"/>
    <p:sldId id="294" r:id="rId34"/>
    <p:sldId id="257" r:id="rId35"/>
    <p:sldId id="295" r:id="rId36"/>
    <p:sldId id="272" r:id="rId37"/>
    <p:sldId id="273" r:id="rId38"/>
    <p:sldId id="296" r:id="rId39"/>
    <p:sldId id="297" r:id="rId40"/>
    <p:sldId id="276" r:id="rId41"/>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4277BB"/>
    <a:srgbClr val="4E77B6"/>
    <a:srgbClr val="725097"/>
    <a:srgbClr val="196970"/>
    <a:srgbClr val="DDDDDD"/>
    <a:srgbClr val="8BC831"/>
    <a:srgbClr val="ECC01B"/>
    <a:srgbClr val="C6982C"/>
    <a:srgbClr val="A922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5"/>
    <p:restoredTop sz="93134" autoAdjust="0"/>
  </p:normalViewPr>
  <p:slideViewPr>
    <p:cSldViewPr snapToGrid="0">
      <p:cViewPr varScale="1">
        <p:scale>
          <a:sx n="94" d="100"/>
          <a:sy n="94" d="100"/>
        </p:scale>
        <p:origin x="2190" y="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1.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tiff"/><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11" Type="http://schemas.openxmlformats.org/officeDocument/2006/relationships/image" Target="../media/image121.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s>
</file>

<file path=ppt/slides/_rels/slide22.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emf"/><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emf"/><Relationship Id="rId2" Type="http://schemas.openxmlformats.org/officeDocument/2006/relationships/image" Target="../media/image143.png"/><Relationship Id="rId1" Type="http://schemas.openxmlformats.org/officeDocument/2006/relationships/slideLayout" Target="../slideLayouts/slideLayout14.xml"/><Relationship Id="rId6" Type="http://schemas.openxmlformats.org/officeDocument/2006/relationships/image" Target="../media/image147.png"/><Relationship Id="rId11" Type="http://schemas.openxmlformats.org/officeDocument/2006/relationships/image" Target="../media/image152.emf"/><Relationship Id="rId5" Type="http://schemas.openxmlformats.org/officeDocument/2006/relationships/image" Target="../media/image146.png"/><Relationship Id="rId10" Type="http://schemas.openxmlformats.org/officeDocument/2006/relationships/image" Target="../media/image151.emf"/><Relationship Id="rId4" Type="http://schemas.openxmlformats.org/officeDocument/2006/relationships/image" Target="../media/image145.png"/><Relationship Id="rId9" Type="http://schemas.openxmlformats.org/officeDocument/2006/relationships/image" Target="../media/image150.emf"/></Relationships>
</file>

<file path=ppt/slides/_rels/slide23.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5.emf"/><Relationship Id="rId7" Type="http://schemas.openxmlformats.org/officeDocument/2006/relationships/image" Target="../media/image159.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8.emf"/><Relationship Id="rId5" Type="http://schemas.openxmlformats.org/officeDocument/2006/relationships/image" Target="../media/image157.emf"/><Relationship Id="rId4" Type="http://schemas.openxmlformats.org/officeDocument/2006/relationships/image" Target="../media/image156.emf"/><Relationship Id="rId9" Type="http://schemas.openxmlformats.org/officeDocument/2006/relationships/image" Target="../media/image161.emf"/></Relationships>
</file>

<file path=ppt/slides/_rels/slide2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62.tiff"/><Relationship Id="rId7" Type="http://schemas.openxmlformats.org/officeDocument/2006/relationships/image" Target="../media/image166.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65.tiff"/><Relationship Id="rId5" Type="http://schemas.openxmlformats.org/officeDocument/2006/relationships/image" Target="../media/image164.png"/><Relationship Id="rId4" Type="http://schemas.openxmlformats.org/officeDocument/2006/relationships/image" Target="../media/image163.tiff"/></Relationships>
</file>

<file path=ppt/slides/_rels/slide25.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8.emf"/><Relationship Id="rId7" Type="http://schemas.openxmlformats.org/officeDocument/2006/relationships/image" Target="../media/image170.tiff"/><Relationship Id="rId12" Type="http://schemas.openxmlformats.org/officeDocument/2006/relationships/image" Target="../media/image69.png"/><Relationship Id="rId2" Type="http://schemas.openxmlformats.org/officeDocument/2006/relationships/image" Target="../media/image167.emf"/><Relationship Id="rId1" Type="http://schemas.openxmlformats.org/officeDocument/2006/relationships/slideLayout" Target="../slideLayouts/slideLayout14.xml"/><Relationship Id="rId6" Type="http://schemas.openxmlformats.org/officeDocument/2006/relationships/image" Target="../media/image64.png"/><Relationship Id="rId11" Type="http://schemas.openxmlformats.org/officeDocument/2006/relationships/image" Target="../media/image172.png"/><Relationship Id="rId5" Type="http://schemas.openxmlformats.org/officeDocument/2006/relationships/image" Target="../media/image66.png"/><Relationship Id="rId10" Type="http://schemas.openxmlformats.org/officeDocument/2006/relationships/image" Target="../media/image171.png"/><Relationship Id="rId4" Type="http://schemas.openxmlformats.org/officeDocument/2006/relationships/image" Target="../media/image169.emf"/><Relationship Id="rId9" Type="http://schemas.openxmlformats.org/officeDocument/2006/relationships/image" Target="../media/image163.tiff"/></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0.png"/><Relationship Id="rId2"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176.emf"/><Relationship Id="rId11" Type="http://schemas.openxmlformats.org/officeDocument/2006/relationships/image" Target="../media/image179.tiff"/><Relationship Id="rId5" Type="http://schemas.openxmlformats.org/officeDocument/2006/relationships/image" Target="../media/image175.emf"/><Relationship Id="rId10" Type="http://schemas.openxmlformats.org/officeDocument/2006/relationships/image" Target="../media/image143.png"/><Relationship Id="rId4" Type="http://schemas.openxmlformats.org/officeDocument/2006/relationships/image" Target="../media/image174.emf"/><Relationship Id="rId9" Type="http://schemas.openxmlformats.org/officeDocument/2006/relationships/image" Target="../media/image178.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emf"/><Relationship Id="rId3" Type="http://schemas.openxmlformats.org/officeDocument/2006/relationships/image" Target="../media/image184.png"/><Relationship Id="rId21" Type="http://schemas.openxmlformats.org/officeDocument/2006/relationships/image" Target="../media/image202.emf"/><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emf"/><Relationship Id="rId2" Type="http://schemas.openxmlformats.org/officeDocument/2006/relationships/image" Target="../media/image183.png"/><Relationship Id="rId16" Type="http://schemas.openxmlformats.org/officeDocument/2006/relationships/image" Target="../media/image197.emf"/><Relationship Id="rId20" Type="http://schemas.openxmlformats.org/officeDocument/2006/relationships/image" Target="../media/image201.emf"/><Relationship Id="rId1" Type="http://schemas.openxmlformats.org/officeDocument/2006/relationships/slideLayout" Target="../slideLayouts/slideLayout14.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png"/><Relationship Id="rId15" Type="http://schemas.openxmlformats.org/officeDocument/2006/relationships/image" Target="../media/image196.png"/><Relationship Id="rId10" Type="http://schemas.openxmlformats.org/officeDocument/2006/relationships/image" Target="../media/image191.png"/><Relationship Id="rId19" Type="http://schemas.openxmlformats.org/officeDocument/2006/relationships/image" Target="../media/image200.emf"/><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s>
</file>

<file path=ppt/slides/_rels/slide32.xml.rels><?xml version="1.0" encoding="UTF-8" standalone="yes"?>
<Relationships xmlns="http://schemas.openxmlformats.org/package/2006/relationships"><Relationship Id="rId8" Type="http://schemas.openxmlformats.org/officeDocument/2006/relationships/image" Target="../media/image209.tiff"/><Relationship Id="rId13" Type="http://schemas.openxmlformats.org/officeDocument/2006/relationships/image" Target="../media/image214.emf"/><Relationship Id="rId18" Type="http://schemas.openxmlformats.org/officeDocument/2006/relationships/image" Target="../media/image219.tiff"/><Relationship Id="rId3" Type="http://schemas.openxmlformats.org/officeDocument/2006/relationships/image" Target="../media/image204.tiff"/><Relationship Id="rId7" Type="http://schemas.openxmlformats.org/officeDocument/2006/relationships/image" Target="../media/image208.emf"/><Relationship Id="rId12" Type="http://schemas.openxmlformats.org/officeDocument/2006/relationships/image" Target="../media/image213.emf"/><Relationship Id="rId17" Type="http://schemas.openxmlformats.org/officeDocument/2006/relationships/image" Target="../media/image218.emf"/><Relationship Id="rId2" Type="http://schemas.openxmlformats.org/officeDocument/2006/relationships/image" Target="../media/image203.emf"/><Relationship Id="rId16" Type="http://schemas.openxmlformats.org/officeDocument/2006/relationships/image" Target="../media/image217.emf"/><Relationship Id="rId20" Type="http://schemas.openxmlformats.org/officeDocument/2006/relationships/image" Target="../media/image221.png"/><Relationship Id="rId1" Type="http://schemas.openxmlformats.org/officeDocument/2006/relationships/slideLayout" Target="../slideLayouts/slideLayout14.xml"/><Relationship Id="rId6" Type="http://schemas.openxmlformats.org/officeDocument/2006/relationships/image" Target="../media/image207.emf"/><Relationship Id="rId11" Type="http://schemas.openxmlformats.org/officeDocument/2006/relationships/image" Target="../media/image212.emf"/><Relationship Id="rId5" Type="http://schemas.openxmlformats.org/officeDocument/2006/relationships/image" Target="../media/image206.emf"/><Relationship Id="rId15" Type="http://schemas.openxmlformats.org/officeDocument/2006/relationships/image" Target="../media/image216.emf"/><Relationship Id="rId10" Type="http://schemas.openxmlformats.org/officeDocument/2006/relationships/image" Target="../media/image211.emf"/><Relationship Id="rId19" Type="http://schemas.openxmlformats.org/officeDocument/2006/relationships/image" Target="../media/image220.tiff"/><Relationship Id="rId4" Type="http://schemas.openxmlformats.org/officeDocument/2006/relationships/image" Target="../media/image205.emf"/><Relationship Id="rId9" Type="http://schemas.openxmlformats.org/officeDocument/2006/relationships/image" Target="../media/image210.tiff"/><Relationship Id="rId14" Type="http://schemas.openxmlformats.org/officeDocument/2006/relationships/image" Target="../media/image215.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33</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29)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30.</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837700" y="3443364"/>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97053" y="3443364"/>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7"/>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8"/>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59" name="Group 58">
            <a:extLst>
              <a:ext uri="{FF2B5EF4-FFF2-40B4-BE49-F238E27FC236}">
                <a16:creationId xmlns:a16="http://schemas.microsoft.com/office/drawing/2014/main" id="{1BA50749-09FF-4D8D-B3A9-16D95D6D884B}"/>
              </a:ext>
            </a:extLst>
          </p:cNvPr>
          <p:cNvGrpSpPr/>
          <p:nvPr/>
        </p:nvGrpSpPr>
        <p:grpSpPr>
          <a:xfrm>
            <a:off x="466889" y="6017798"/>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551624" y="6782483"/>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67" name="Shape 495">
            <a:extLst>
              <a:ext uri="{FF2B5EF4-FFF2-40B4-BE49-F238E27FC236}">
                <a16:creationId xmlns:a16="http://schemas.microsoft.com/office/drawing/2014/main" id="{12B66681-6C54-459F-8ED8-F0E116AE7166}"/>
              </a:ext>
            </a:extLst>
          </p:cNvPr>
          <p:cNvSpPr/>
          <p:nvPr/>
        </p:nvSpPr>
        <p:spPr>
          <a:xfrm>
            <a:off x="1298937" y="6089285"/>
            <a:ext cx="2258697"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24……… Virtual Private Cloud Groups</a:t>
            </a:r>
          </a:p>
          <a:p>
            <a:pPr algn="l" rtl="0" latinLnBrk="1" hangingPunct="0"/>
            <a:r>
              <a:rPr lang="en-US" sz="1800" b="1" dirty="0">
                <a:solidFill>
                  <a:srgbClr val="000000"/>
                </a:solidFill>
              </a:rPr>
              <a:t>26……… Virtual Private Cloud Icons</a:t>
            </a:r>
          </a:p>
          <a:p>
            <a:pPr algn="l" rtl="0" latinLnBrk="1" hangingPunct="0"/>
            <a:r>
              <a:rPr lang="en-US" sz="1800" b="1" dirty="0">
                <a:solidFill>
                  <a:srgbClr val="000000"/>
                </a:solidFill>
              </a:rPr>
              <a:t>28……… Virtual Private Cloud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30………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77365" y="3867602"/>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7302286" y="388835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815070" y="388068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636491" y="6552946"/>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7003640" y="6647382"/>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567008" y="2069735"/>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3361" y="4853680"/>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96932" y="4848825"/>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63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r>
              <a:rPr lang="en-US" sz="1000" dirty="0" err="1"/>
              <a:t>services,on</a:t>
            </a:r>
            <a:r>
              <a:rPr lang="en-US" sz="1000" dirty="0"/>
              <a:t>-premise networks, etc.</a:t>
            </a:r>
            <a:endParaRPr sz="1000" dirty="0"/>
          </a:p>
        </p:txBody>
      </p:sp>
      <p:grpSp>
        <p:nvGrpSpPr>
          <p:cNvPr id="8" name="Group 7">
            <a:extLst>
              <a:ext uri="{FF2B5EF4-FFF2-40B4-BE49-F238E27FC236}">
                <a16:creationId xmlns:a16="http://schemas.microsoft.com/office/drawing/2014/main" id="{3552158E-3168-4717-8ECC-6224EAEC8892}"/>
              </a:ext>
            </a:extLst>
          </p:cNvPr>
          <p:cNvGrpSpPr/>
          <p:nvPr/>
        </p:nvGrpSpPr>
        <p:grpSpPr>
          <a:xfrm>
            <a:off x="3564699" y="2134904"/>
            <a:ext cx="1657633" cy="1681118"/>
            <a:chOff x="3584267" y="2134904"/>
            <a:chExt cx="1657633" cy="1681118"/>
          </a:xfrm>
        </p:grpSpPr>
        <p:grpSp>
          <p:nvGrpSpPr>
            <p:cNvPr id="2" name="Group 1">
              <a:extLst>
                <a:ext uri="{FF2B5EF4-FFF2-40B4-BE49-F238E27FC236}">
                  <a16:creationId xmlns:a16="http://schemas.microsoft.com/office/drawing/2014/main" id="{406C3A0E-C0F9-4950-9009-E018EA9900BB}"/>
                </a:ext>
              </a:extLst>
            </p:cNvPr>
            <p:cNvGrpSpPr/>
            <p:nvPr/>
          </p:nvGrpSpPr>
          <p:grpSpPr>
            <a:xfrm>
              <a:off x="3584267" y="2134904"/>
              <a:ext cx="1657633" cy="1681118"/>
              <a:chOff x="3664240" y="2077476"/>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664240" y="207747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8" name="Group 27">
                <a:extLst>
                  <a:ext uri="{FF2B5EF4-FFF2-40B4-BE49-F238E27FC236}">
                    <a16:creationId xmlns:a16="http://schemas.microsoft.com/office/drawing/2014/main" id="{863AF8CB-4507-5C42-8D5F-05A1ABC75C48}"/>
                  </a:ext>
                </a:extLst>
              </p:cNvPr>
              <p:cNvGrpSpPr/>
              <p:nvPr/>
            </p:nvGrpSpPr>
            <p:grpSpPr>
              <a:xfrm>
                <a:off x="3678064" y="2084902"/>
                <a:ext cx="365760" cy="365760"/>
                <a:chOff x="1235354" y="2415525"/>
                <a:chExt cx="274320" cy="274320"/>
              </a:xfrm>
            </p:grpSpPr>
            <p:sp>
              <p:nvSpPr>
                <p:cNvPr id="30" name="Rounded Rectangle 29">
                  <a:extLst>
                    <a:ext uri="{FF2B5EF4-FFF2-40B4-BE49-F238E27FC236}">
                      <a16:creationId xmlns:a16="http://schemas.microsoft.com/office/drawing/2014/main" id="{7B27C7A7-3BED-0F41-96E9-6D583CE24BA2}"/>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3" name="Picture 32">
                  <a:extLst>
                    <a:ext uri="{FF2B5EF4-FFF2-40B4-BE49-F238E27FC236}">
                      <a16:creationId xmlns:a16="http://schemas.microsoft.com/office/drawing/2014/main" id="{676740D0-F536-9746-B019-9773D099ABA9}"/>
                    </a:ext>
                  </a:extLst>
                </p:cNvPr>
                <p:cNvPicPr>
                  <a:picLocks noChangeAspect="1"/>
                </p:cNvPicPr>
                <p:nvPr/>
              </p:nvPicPr>
              <p:blipFill>
                <a:blip r:embed="rId3"/>
                <a:stretch>
                  <a:fillRect/>
                </a:stretch>
              </p:blipFill>
              <p:spPr>
                <a:xfrm>
                  <a:off x="1259313" y="2427978"/>
                  <a:ext cx="226403" cy="249417"/>
                </a:xfrm>
                <a:prstGeom prst="rect">
                  <a:avLst/>
                </a:prstGeom>
              </p:spPr>
            </p:pic>
          </p:grpSp>
        </p:grpSp>
        <p:sp>
          <p:nvSpPr>
            <p:cNvPr id="61" name="Shape 535">
              <a:extLst>
                <a:ext uri="{FF2B5EF4-FFF2-40B4-BE49-F238E27FC236}">
                  <a16:creationId xmlns:a16="http://schemas.microsoft.com/office/drawing/2014/main" id="{4575D74B-621E-4B22-8FDC-CDCAA85FCE38}"/>
                </a:ext>
              </a:extLst>
            </p:cNvPr>
            <p:cNvSpPr/>
            <p:nvPr/>
          </p:nvSpPr>
          <p:spPr>
            <a:xfrm>
              <a:off x="3972782" y="2163385"/>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F8E683A7-7EC8-4179-9EA6-A77D1A9070E6}"/>
              </a:ext>
            </a:extLst>
          </p:cNvPr>
          <p:cNvGrpSpPr/>
          <p:nvPr/>
        </p:nvGrpSpPr>
        <p:grpSpPr>
          <a:xfrm>
            <a:off x="207306" y="2127891"/>
            <a:ext cx="2856020" cy="1688131"/>
            <a:chOff x="207306" y="2127891"/>
            <a:chExt cx="2856020" cy="1688131"/>
          </a:xfrm>
        </p:grpSpPr>
        <p:grpSp>
          <p:nvGrpSpPr>
            <p:cNvPr id="6" name="Group 5">
              <a:extLst>
                <a:ext uri="{FF2B5EF4-FFF2-40B4-BE49-F238E27FC236}">
                  <a16:creationId xmlns:a16="http://schemas.microsoft.com/office/drawing/2014/main" id="{B45D8CE0-3256-4AAD-8ECE-789F936238D3}"/>
                </a:ext>
              </a:extLst>
            </p:cNvPr>
            <p:cNvGrpSpPr/>
            <p:nvPr/>
          </p:nvGrpSpPr>
          <p:grpSpPr>
            <a:xfrm>
              <a:off x="207306" y="2127891"/>
              <a:ext cx="2856020" cy="1688131"/>
              <a:chOff x="234118" y="1858103"/>
              <a:chExt cx="2856020" cy="1688131"/>
            </a:xfrm>
          </p:grpSpPr>
          <p:grpSp>
            <p:nvGrpSpPr>
              <p:cNvPr id="72" name="Group 71">
                <a:extLst>
                  <a:ext uri="{FF2B5EF4-FFF2-40B4-BE49-F238E27FC236}">
                    <a16:creationId xmlns:a16="http://schemas.microsoft.com/office/drawing/2014/main" id="{30D542D3-C52A-7F49-A9AB-5D843C457FCF}"/>
                  </a:ext>
                </a:extLst>
              </p:cNvPr>
              <p:cNvGrpSpPr/>
              <p:nvPr/>
            </p:nvGrpSpPr>
            <p:grpSpPr>
              <a:xfrm>
                <a:off x="234118" y="1858104"/>
                <a:ext cx="2856020" cy="1688130"/>
                <a:chOff x="265176" y="2075383"/>
                <a:chExt cx="1657633" cy="1681118"/>
              </a:xfrm>
            </p:grpSpPr>
            <p:sp>
              <p:nvSpPr>
                <p:cNvPr id="74" name="Rounded Rectangle 73">
                  <a:extLst>
                    <a:ext uri="{FF2B5EF4-FFF2-40B4-BE49-F238E27FC236}">
                      <a16:creationId xmlns:a16="http://schemas.microsoft.com/office/drawing/2014/main" id="{6BE8F844-4083-704B-9BF3-DBEFF1DC4153}"/>
                    </a:ext>
                  </a:extLst>
                </p:cNvPr>
                <p:cNvSpPr/>
                <p:nvPr/>
              </p:nvSpPr>
              <p:spPr>
                <a:xfrm>
                  <a:off x="265176"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280784" y="2459288"/>
                  <a:ext cx="334343" cy="1556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1576236" y="2459288"/>
                  <a:ext cx="334322" cy="1556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grpSp>
          <p:grpSp>
            <p:nvGrpSpPr>
              <p:cNvPr id="56" name="Group 55">
                <a:extLst>
                  <a:ext uri="{FF2B5EF4-FFF2-40B4-BE49-F238E27FC236}">
                    <a16:creationId xmlns:a16="http://schemas.microsoft.com/office/drawing/2014/main" id="{13DE53EB-05B6-4AC7-A718-36DC7F6C452F}"/>
                  </a:ext>
                </a:extLst>
              </p:cNvPr>
              <p:cNvGrpSpPr/>
              <p:nvPr/>
            </p:nvGrpSpPr>
            <p:grpSpPr>
              <a:xfrm>
                <a:off x="828058" y="1858103"/>
                <a:ext cx="1657633" cy="1681118"/>
                <a:chOff x="3664240" y="2077476"/>
                <a:chExt cx="1657633" cy="1681118"/>
              </a:xfrm>
            </p:grpSpPr>
            <p:sp>
              <p:nvSpPr>
                <p:cNvPr id="57" name="Rounded Rectangle 30">
                  <a:extLst>
                    <a:ext uri="{FF2B5EF4-FFF2-40B4-BE49-F238E27FC236}">
                      <a16:creationId xmlns:a16="http://schemas.microsoft.com/office/drawing/2014/main" id="{2222C8EF-A78E-4A44-AA75-BCCCE485356E}"/>
                    </a:ext>
                  </a:extLst>
                </p:cNvPr>
                <p:cNvSpPr/>
                <p:nvPr/>
              </p:nvSpPr>
              <p:spPr>
                <a:xfrm>
                  <a:off x="3664240" y="207747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8" name="Group 57">
                  <a:extLst>
                    <a:ext uri="{FF2B5EF4-FFF2-40B4-BE49-F238E27FC236}">
                      <a16:creationId xmlns:a16="http://schemas.microsoft.com/office/drawing/2014/main" id="{E7FA2758-68DB-4223-9AFD-9EF8DA618ED8}"/>
                    </a:ext>
                  </a:extLst>
                </p:cNvPr>
                <p:cNvGrpSpPr/>
                <p:nvPr/>
              </p:nvGrpSpPr>
              <p:grpSpPr>
                <a:xfrm>
                  <a:off x="3678064" y="2084902"/>
                  <a:ext cx="365760" cy="365760"/>
                  <a:chOff x="1235354" y="2415525"/>
                  <a:chExt cx="274320" cy="274320"/>
                </a:xfrm>
              </p:grpSpPr>
              <p:sp>
                <p:nvSpPr>
                  <p:cNvPr id="59" name="Rounded Rectangle 29">
                    <a:extLst>
                      <a:ext uri="{FF2B5EF4-FFF2-40B4-BE49-F238E27FC236}">
                        <a16:creationId xmlns:a16="http://schemas.microsoft.com/office/drawing/2014/main" id="{94703DF8-7546-4CA6-884B-8F3FB2F86CBE}"/>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0" name="Picture 59">
                    <a:extLst>
                      <a:ext uri="{FF2B5EF4-FFF2-40B4-BE49-F238E27FC236}">
                        <a16:creationId xmlns:a16="http://schemas.microsoft.com/office/drawing/2014/main" id="{79232EAC-62C8-48B3-B9D7-C93870E1A6DD}"/>
                      </a:ext>
                    </a:extLst>
                  </p:cNvPr>
                  <p:cNvPicPr>
                    <a:picLocks noChangeAspect="1"/>
                  </p:cNvPicPr>
                  <p:nvPr/>
                </p:nvPicPr>
                <p:blipFill>
                  <a:blip r:embed="rId3"/>
                  <a:stretch>
                    <a:fillRect/>
                  </a:stretch>
                </p:blipFill>
                <p:spPr>
                  <a:xfrm>
                    <a:off x="1259313" y="2427978"/>
                    <a:ext cx="226403" cy="249417"/>
                  </a:xfrm>
                  <a:prstGeom prst="rect">
                    <a:avLst/>
                  </a:prstGeom>
                </p:spPr>
              </p:pic>
            </p:grpSp>
          </p:grpSp>
        </p:grpSp>
        <p:sp>
          <p:nvSpPr>
            <p:cNvPr id="62" name="Shape 535">
              <a:extLst>
                <a:ext uri="{FF2B5EF4-FFF2-40B4-BE49-F238E27FC236}">
                  <a16:creationId xmlns:a16="http://schemas.microsoft.com/office/drawing/2014/main" id="{5F9D30E4-5635-4FB6-97FD-628771B46FEE}"/>
                </a:ext>
              </a:extLst>
            </p:cNvPr>
            <p:cNvSpPr/>
            <p:nvPr/>
          </p:nvSpPr>
          <p:spPr>
            <a:xfrm>
              <a:off x="1179673" y="2152615"/>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9" name="Group 8">
            <a:extLst>
              <a:ext uri="{FF2B5EF4-FFF2-40B4-BE49-F238E27FC236}">
                <a16:creationId xmlns:a16="http://schemas.microsoft.com/office/drawing/2014/main" id="{4B288512-B7C3-4362-9A62-920D0D8DE877}"/>
              </a:ext>
            </a:extLst>
          </p:cNvPr>
          <p:cNvGrpSpPr/>
          <p:nvPr/>
        </p:nvGrpSpPr>
        <p:grpSpPr>
          <a:xfrm>
            <a:off x="6784940" y="2087076"/>
            <a:ext cx="1657633" cy="1681118"/>
            <a:chOff x="6784940" y="2087076"/>
            <a:chExt cx="1657633" cy="1681118"/>
          </a:xfrm>
        </p:grpSpPr>
        <p:grpSp>
          <p:nvGrpSpPr>
            <p:cNvPr id="3" name="Group 2">
              <a:extLst>
                <a:ext uri="{FF2B5EF4-FFF2-40B4-BE49-F238E27FC236}">
                  <a16:creationId xmlns:a16="http://schemas.microsoft.com/office/drawing/2014/main" id="{29F7DE2C-066F-49C6-99FB-295BFFFABF02}"/>
                </a:ext>
              </a:extLst>
            </p:cNvPr>
            <p:cNvGrpSpPr/>
            <p:nvPr/>
          </p:nvGrpSpPr>
          <p:grpSpPr>
            <a:xfrm>
              <a:off x="6784940" y="2087076"/>
              <a:ext cx="1657633" cy="1681118"/>
              <a:chOff x="6784940" y="2087076"/>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6784940" y="208707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9" name="Group 38">
                <a:extLst>
                  <a:ext uri="{FF2B5EF4-FFF2-40B4-BE49-F238E27FC236}">
                    <a16:creationId xmlns:a16="http://schemas.microsoft.com/office/drawing/2014/main" id="{843DE68F-1178-5C43-A2EF-3503C143E3EA}"/>
                  </a:ext>
                </a:extLst>
              </p:cNvPr>
              <p:cNvGrpSpPr/>
              <p:nvPr/>
            </p:nvGrpSpPr>
            <p:grpSpPr>
              <a:xfrm>
                <a:off x="6784940" y="2093469"/>
                <a:ext cx="365760" cy="365760"/>
                <a:chOff x="5452961" y="3516912"/>
                <a:chExt cx="1263556" cy="967351"/>
              </a:xfrm>
            </p:grpSpPr>
            <p:grpSp>
              <p:nvGrpSpPr>
                <p:cNvPr id="40" name="Group 39">
                  <a:extLst>
                    <a:ext uri="{FF2B5EF4-FFF2-40B4-BE49-F238E27FC236}">
                      <a16:creationId xmlns:a16="http://schemas.microsoft.com/office/drawing/2014/main" id="{6677D77A-7B11-B044-A2D6-3305FF4D5B73}"/>
                    </a:ext>
                  </a:extLst>
                </p:cNvPr>
                <p:cNvGrpSpPr/>
                <p:nvPr/>
              </p:nvGrpSpPr>
              <p:grpSpPr>
                <a:xfrm>
                  <a:off x="5452961" y="3516912"/>
                  <a:ext cx="1263556" cy="967351"/>
                  <a:chOff x="5452961" y="3516914"/>
                  <a:chExt cx="1263555" cy="994420"/>
                </a:xfrm>
              </p:grpSpPr>
              <p:sp>
                <p:nvSpPr>
                  <p:cNvPr id="44" name="Rounded Rectangle 43">
                    <a:extLst>
                      <a:ext uri="{FF2B5EF4-FFF2-40B4-BE49-F238E27FC236}">
                        <a16:creationId xmlns:a16="http://schemas.microsoft.com/office/drawing/2014/main" id="{21CCA5EF-F121-1845-A5CC-79BB7D253B3C}"/>
                      </a:ext>
                    </a:extLst>
                  </p:cNvPr>
                  <p:cNvSpPr/>
                  <p:nvPr/>
                </p:nvSpPr>
                <p:spPr>
                  <a:xfrm>
                    <a:off x="5452961" y="3516914"/>
                    <a:ext cx="1263555" cy="9944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5528962" y="3544213"/>
                    <a:ext cx="1047100" cy="896027"/>
                  </a:xfrm>
                  <a:prstGeom prst="rect">
                    <a:avLst/>
                  </a:prstGeom>
                </p:spPr>
              </p:pic>
            </p:grpSp>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5821379" y="3756501"/>
                  <a:ext cx="553008" cy="553008"/>
                </a:xfrm>
                <a:prstGeom prst="rect">
                  <a:avLst/>
                </a:prstGeom>
              </p:spPr>
            </p:pic>
          </p:grpSp>
        </p:grpSp>
        <p:sp>
          <p:nvSpPr>
            <p:cNvPr id="63" name="Shape 535">
              <a:extLst>
                <a:ext uri="{FF2B5EF4-FFF2-40B4-BE49-F238E27FC236}">
                  <a16:creationId xmlns:a16="http://schemas.microsoft.com/office/drawing/2014/main" id="{60A2DE19-D22F-4C4D-85A6-EB9CBF044A74}"/>
                </a:ext>
              </a:extLst>
            </p:cNvPr>
            <p:cNvSpPr/>
            <p:nvPr/>
          </p:nvSpPr>
          <p:spPr>
            <a:xfrm>
              <a:off x="7172700" y="210351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grpSp>
        <p:nvGrpSpPr>
          <p:cNvPr id="11" name="Group 10">
            <a:extLst>
              <a:ext uri="{FF2B5EF4-FFF2-40B4-BE49-F238E27FC236}">
                <a16:creationId xmlns:a16="http://schemas.microsoft.com/office/drawing/2014/main" id="{27F94059-9E70-446A-A750-BCC84364993C}"/>
              </a:ext>
            </a:extLst>
          </p:cNvPr>
          <p:cNvGrpSpPr/>
          <p:nvPr/>
        </p:nvGrpSpPr>
        <p:grpSpPr>
          <a:xfrm>
            <a:off x="3565269" y="4869086"/>
            <a:ext cx="1657633" cy="1681118"/>
            <a:chOff x="3565269" y="4869086"/>
            <a:chExt cx="1657633" cy="1681118"/>
          </a:xfrm>
        </p:grpSpPr>
        <p:grpSp>
          <p:nvGrpSpPr>
            <p:cNvPr id="5" name="Group 4">
              <a:extLst>
                <a:ext uri="{FF2B5EF4-FFF2-40B4-BE49-F238E27FC236}">
                  <a16:creationId xmlns:a16="http://schemas.microsoft.com/office/drawing/2014/main" id="{66F53F38-A28C-4E05-994F-A4B7F70DC90B}"/>
                </a:ext>
              </a:extLst>
            </p:cNvPr>
            <p:cNvGrpSpPr/>
            <p:nvPr/>
          </p:nvGrpSpPr>
          <p:grpSpPr>
            <a:xfrm>
              <a:off x="3565269" y="4869086"/>
              <a:ext cx="1657633" cy="1681118"/>
              <a:chOff x="3565269" y="4869086"/>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2" name="Group 51">
                <a:extLst>
                  <a:ext uri="{FF2B5EF4-FFF2-40B4-BE49-F238E27FC236}">
                    <a16:creationId xmlns:a16="http://schemas.microsoft.com/office/drawing/2014/main" id="{B51AE18C-63BE-4865-87F5-3A333E257023}"/>
                  </a:ext>
                </a:extLst>
              </p:cNvPr>
              <p:cNvGrpSpPr/>
              <p:nvPr/>
            </p:nvGrpSpPr>
            <p:grpSpPr>
              <a:xfrm>
                <a:off x="3566147" y="4869086"/>
                <a:ext cx="365760" cy="365760"/>
                <a:chOff x="1203157" y="4869086"/>
                <a:chExt cx="365760" cy="365760"/>
              </a:xfrm>
            </p:grpSpPr>
            <p:sp>
              <p:nvSpPr>
                <p:cNvPr id="53" name="Rounded Rectangle 34">
                  <a:extLst>
                    <a:ext uri="{FF2B5EF4-FFF2-40B4-BE49-F238E27FC236}">
                      <a16:creationId xmlns:a16="http://schemas.microsoft.com/office/drawing/2014/main" id="{C4F6CFA6-C00C-4787-B696-53269EC33132}"/>
                    </a:ext>
                  </a:extLst>
                </p:cNvPr>
                <p:cNvSpPr/>
                <p:nvPr/>
              </p:nvSpPr>
              <p:spPr>
                <a:xfrm>
                  <a:off x="1203157" y="4869086"/>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5" name="Picture 54">
                  <a:extLst>
                    <a:ext uri="{FF2B5EF4-FFF2-40B4-BE49-F238E27FC236}">
                      <a16:creationId xmlns:a16="http://schemas.microsoft.com/office/drawing/2014/main" id="{738A0CA7-BEF2-4895-A210-F1C005707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7409" y="4913338"/>
                  <a:ext cx="277256" cy="277256"/>
                </a:xfrm>
                <a:prstGeom prst="rect">
                  <a:avLst/>
                </a:prstGeom>
              </p:spPr>
            </p:pic>
          </p:grpSp>
        </p:grpSp>
        <p:sp>
          <p:nvSpPr>
            <p:cNvPr id="64" name="Shape 535">
              <a:extLst>
                <a:ext uri="{FF2B5EF4-FFF2-40B4-BE49-F238E27FC236}">
                  <a16:creationId xmlns:a16="http://schemas.microsoft.com/office/drawing/2014/main" id="{C43625D2-1FEB-4805-A349-CEECC1747169}"/>
                </a:ext>
              </a:extLst>
            </p:cNvPr>
            <p:cNvSpPr/>
            <p:nvPr/>
          </p:nvSpPr>
          <p:spPr>
            <a:xfrm>
              <a:off x="3972857" y="4907087"/>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grpSp>
        <p:nvGrpSpPr>
          <p:cNvPr id="10" name="Group 9">
            <a:extLst>
              <a:ext uri="{FF2B5EF4-FFF2-40B4-BE49-F238E27FC236}">
                <a16:creationId xmlns:a16="http://schemas.microsoft.com/office/drawing/2014/main" id="{1471DFE7-03BC-4FF4-9991-0422845E12C9}"/>
              </a:ext>
            </a:extLst>
          </p:cNvPr>
          <p:cNvGrpSpPr/>
          <p:nvPr/>
        </p:nvGrpSpPr>
        <p:grpSpPr>
          <a:xfrm>
            <a:off x="283602" y="4841813"/>
            <a:ext cx="1657633" cy="1688130"/>
            <a:chOff x="283602" y="4841813"/>
            <a:chExt cx="1657633" cy="1688130"/>
          </a:xfrm>
        </p:grpSpPr>
        <p:grpSp>
          <p:nvGrpSpPr>
            <p:cNvPr id="4" name="Group 3">
              <a:extLst>
                <a:ext uri="{FF2B5EF4-FFF2-40B4-BE49-F238E27FC236}">
                  <a16:creationId xmlns:a16="http://schemas.microsoft.com/office/drawing/2014/main" id="{848A31C6-E144-4432-B0DD-648295650333}"/>
                </a:ext>
              </a:extLst>
            </p:cNvPr>
            <p:cNvGrpSpPr/>
            <p:nvPr/>
          </p:nvGrpSpPr>
          <p:grpSpPr>
            <a:xfrm>
              <a:off x="283602" y="4841813"/>
              <a:ext cx="1657633" cy="1688130"/>
              <a:chOff x="283602" y="4841813"/>
              <a:chExt cx="1657633" cy="1688130"/>
            </a:xfrm>
          </p:grpSpPr>
          <p:sp>
            <p:nvSpPr>
              <p:cNvPr id="35" name="Rounded Rectangle 34">
                <a:extLst>
                  <a:ext uri="{FF2B5EF4-FFF2-40B4-BE49-F238E27FC236}">
                    <a16:creationId xmlns:a16="http://schemas.microsoft.com/office/drawing/2014/main" id="{46A75CC2-C5D9-2345-A12B-595296F638FF}"/>
                  </a:ext>
                </a:extLst>
              </p:cNvPr>
              <p:cNvSpPr/>
              <p:nvPr/>
            </p:nvSpPr>
            <p:spPr>
              <a:xfrm>
                <a:off x="283602" y="4848825"/>
                <a:ext cx="1657633" cy="1681118"/>
              </a:xfrm>
              <a:prstGeom prst="roundRect">
                <a:avLst>
                  <a:gd name="adj" fmla="val 2194"/>
                </a:avLst>
              </a:prstGeom>
              <a:noFill/>
              <a:ln w="1905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49" name="Group 48">
                <a:extLst>
                  <a:ext uri="{FF2B5EF4-FFF2-40B4-BE49-F238E27FC236}">
                    <a16:creationId xmlns:a16="http://schemas.microsoft.com/office/drawing/2014/main" id="{01F62DC6-0A36-4FF1-94CD-6178FEC90CCD}"/>
                  </a:ext>
                </a:extLst>
              </p:cNvPr>
              <p:cNvGrpSpPr/>
              <p:nvPr/>
            </p:nvGrpSpPr>
            <p:grpSpPr>
              <a:xfrm>
                <a:off x="288585" y="4841813"/>
                <a:ext cx="365760" cy="365760"/>
                <a:chOff x="265242" y="4853633"/>
                <a:chExt cx="365760" cy="365760"/>
              </a:xfrm>
            </p:grpSpPr>
            <p:sp>
              <p:nvSpPr>
                <p:cNvPr id="50" name="Rounded Rectangle 34">
                  <a:extLst>
                    <a:ext uri="{FF2B5EF4-FFF2-40B4-BE49-F238E27FC236}">
                      <a16:creationId xmlns:a16="http://schemas.microsoft.com/office/drawing/2014/main" id="{9E0F8569-5C85-4F44-8C5D-74077FB8BCA1}"/>
                    </a:ext>
                  </a:extLst>
                </p:cNvPr>
                <p:cNvSpPr/>
                <p:nvPr/>
              </p:nvSpPr>
              <p:spPr>
                <a:xfrm>
                  <a:off x="265242" y="485363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1" name="Picture 50">
                  <a:extLst>
                    <a:ext uri="{FF2B5EF4-FFF2-40B4-BE49-F238E27FC236}">
                      <a16:creationId xmlns:a16="http://schemas.microsoft.com/office/drawing/2014/main" id="{7B643DFB-5BA5-4F44-B31C-CD17E3F3AEE3}"/>
                    </a:ext>
                  </a:extLst>
                </p:cNvPr>
                <p:cNvPicPr>
                  <a:picLocks noChangeAspect="1"/>
                </p:cNvPicPr>
                <p:nvPr/>
              </p:nvPicPr>
              <p:blipFill>
                <a:blip r:embed="rId6"/>
                <a:stretch>
                  <a:fillRect/>
                </a:stretch>
              </p:blipFill>
              <p:spPr>
                <a:xfrm>
                  <a:off x="270609" y="4856295"/>
                  <a:ext cx="355026" cy="355026"/>
                </a:xfrm>
                <a:prstGeom prst="rect">
                  <a:avLst/>
                </a:prstGeom>
              </p:spPr>
            </p:pic>
          </p:grpSp>
        </p:grpSp>
        <p:sp>
          <p:nvSpPr>
            <p:cNvPr id="65" name="Shape 535">
              <a:extLst>
                <a:ext uri="{FF2B5EF4-FFF2-40B4-BE49-F238E27FC236}">
                  <a16:creationId xmlns:a16="http://schemas.microsoft.com/office/drawing/2014/main" id="{8B4B1129-2345-4953-973E-878014C9F877}"/>
                </a:ext>
              </a:extLst>
            </p:cNvPr>
            <p:cNvSpPr/>
            <p:nvPr/>
          </p:nvSpPr>
          <p:spPr>
            <a:xfrm>
              <a:off x="648978" y="48783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12" name="Group 11">
            <a:extLst>
              <a:ext uri="{FF2B5EF4-FFF2-40B4-BE49-F238E27FC236}">
                <a16:creationId xmlns:a16="http://schemas.microsoft.com/office/drawing/2014/main" id="{42FDA844-40C2-4EFA-B051-5BFDE6EE29DF}"/>
              </a:ext>
            </a:extLst>
          </p:cNvPr>
          <p:cNvGrpSpPr/>
          <p:nvPr/>
        </p:nvGrpSpPr>
        <p:grpSpPr>
          <a:xfrm>
            <a:off x="6784938" y="4869086"/>
            <a:ext cx="1657633" cy="1681118"/>
            <a:chOff x="6784938" y="4869086"/>
            <a:chExt cx="1657633" cy="1681118"/>
          </a:xfrm>
        </p:grpSpPr>
        <p:sp>
          <p:nvSpPr>
            <p:cNvPr id="38" name="Rounded Rectangle 37">
              <a:extLst>
                <a:ext uri="{FF2B5EF4-FFF2-40B4-BE49-F238E27FC236}">
                  <a16:creationId xmlns:a16="http://schemas.microsoft.com/office/drawing/2014/main" id="{6AE32A8F-FC26-9444-B688-92E59A805B44}"/>
                </a:ext>
              </a:extLst>
            </p:cNvPr>
            <p:cNvSpPr/>
            <p:nvPr/>
          </p:nvSpPr>
          <p:spPr>
            <a:xfrm>
              <a:off x="6784938"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8D33D6D4-6AEA-4EFB-99E5-887712F99455}"/>
                </a:ext>
              </a:extLst>
            </p:cNvPr>
            <p:cNvSpPr/>
            <p:nvPr/>
          </p:nvSpPr>
          <p:spPr>
            <a:xfrm>
              <a:off x="7144053" y="487991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grpSp>
        <p:nvGrpSpPr>
          <p:cNvPr id="67" name="Group 66">
            <a:extLst>
              <a:ext uri="{FF2B5EF4-FFF2-40B4-BE49-F238E27FC236}">
                <a16:creationId xmlns:a16="http://schemas.microsoft.com/office/drawing/2014/main" id="{234763B2-0BCE-4EAA-B0E8-D171BEA1EFD1}"/>
              </a:ext>
            </a:extLst>
          </p:cNvPr>
          <p:cNvGrpSpPr/>
          <p:nvPr/>
        </p:nvGrpSpPr>
        <p:grpSpPr>
          <a:xfrm>
            <a:off x="2576904" y="2135317"/>
            <a:ext cx="365760" cy="365760"/>
            <a:chOff x="5121119" y="4630609"/>
            <a:chExt cx="1133856" cy="1052958"/>
          </a:xfrm>
        </p:grpSpPr>
        <p:sp>
          <p:nvSpPr>
            <p:cNvPr id="68" name="Rounded Rectangle 41">
              <a:extLst>
                <a:ext uri="{FF2B5EF4-FFF2-40B4-BE49-F238E27FC236}">
                  <a16:creationId xmlns:a16="http://schemas.microsoft.com/office/drawing/2014/main" id="{1439B437-A76C-4CCD-9FF5-71D9EBA2731E}"/>
                </a:ext>
              </a:extLst>
            </p:cNvPr>
            <p:cNvSpPr/>
            <p:nvPr/>
          </p:nvSpPr>
          <p:spPr>
            <a:xfrm>
              <a:off x="5121119" y="4630609"/>
              <a:ext cx="1133856" cy="1052958"/>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9" name="Picture 68">
              <a:extLst>
                <a:ext uri="{FF2B5EF4-FFF2-40B4-BE49-F238E27FC236}">
                  <a16:creationId xmlns:a16="http://schemas.microsoft.com/office/drawing/2014/main" id="{31F6CE00-A998-4C0B-8553-9C28F251DF02}"/>
                </a:ext>
              </a:extLst>
            </p:cNvPr>
            <p:cNvPicPr>
              <a:picLocks noChangeAspect="1"/>
            </p:cNvPicPr>
            <p:nvPr/>
          </p:nvPicPr>
          <p:blipFill>
            <a:blip r:embed="rId7"/>
            <a:stretch>
              <a:fillRect/>
            </a:stretch>
          </p:blipFill>
          <p:spPr>
            <a:xfrm>
              <a:off x="5247533" y="4788787"/>
              <a:ext cx="877783" cy="736601"/>
            </a:xfrm>
            <a:prstGeom prst="rect">
              <a:avLst/>
            </a:prstGeom>
          </p:spPr>
        </p:pic>
      </p:grpSp>
      <p:grpSp>
        <p:nvGrpSpPr>
          <p:cNvPr id="70" name="Group 69">
            <a:extLst>
              <a:ext uri="{FF2B5EF4-FFF2-40B4-BE49-F238E27FC236}">
                <a16:creationId xmlns:a16="http://schemas.microsoft.com/office/drawing/2014/main" id="{BE8F897B-042A-4CD1-AA08-8BBCC6BD1765}"/>
              </a:ext>
            </a:extLst>
          </p:cNvPr>
          <p:cNvGrpSpPr/>
          <p:nvPr/>
        </p:nvGrpSpPr>
        <p:grpSpPr>
          <a:xfrm>
            <a:off x="315606" y="2130466"/>
            <a:ext cx="365760" cy="365760"/>
            <a:chOff x="8082708" y="5122007"/>
            <a:chExt cx="876300" cy="807222"/>
          </a:xfrm>
        </p:grpSpPr>
        <p:sp>
          <p:nvSpPr>
            <p:cNvPr id="71" name="Rounded Rectangle 67">
              <a:extLst>
                <a:ext uri="{FF2B5EF4-FFF2-40B4-BE49-F238E27FC236}">
                  <a16:creationId xmlns:a16="http://schemas.microsoft.com/office/drawing/2014/main" id="{172A13A1-1208-467E-81DE-9BF2347D3ECA}"/>
                </a:ext>
              </a:extLst>
            </p:cNvPr>
            <p:cNvSpPr/>
            <p:nvPr/>
          </p:nvSpPr>
          <p:spPr>
            <a:xfrm>
              <a:off x="8082708" y="5122007"/>
              <a:ext cx="876300" cy="807222"/>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3" name="Picture 72">
              <a:extLst>
                <a:ext uri="{FF2B5EF4-FFF2-40B4-BE49-F238E27FC236}">
                  <a16:creationId xmlns:a16="http://schemas.microsoft.com/office/drawing/2014/main" id="{6BD76BE1-EC72-414F-8072-254C553C42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32853" y="5203991"/>
              <a:ext cx="625527" cy="641988"/>
            </a:xfrm>
            <a:prstGeom prst="rect">
              <a:avLst/>
            </a:prstGeom>
          </p:spPr>
        </p:pic>
      </p:grpSp>
    </p:spTree>
    <p:extLst>
      <p:ext uri="{BB962C8B-B14F-4D97-AF65-F5344CB8AC3E}">
        <p14:creationId xmlns:p14="http://schemas.microsoft.com/office/powerpoint/2010/main" val="37387126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36351" y="3909397"/>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87271" y="388620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67946" y="2195204"/>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624081" y="3918916"/>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95204"/>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2" name="Group 1">
            <a:extLst>
              <a:ext uri="{FF2B5EF4-FFF2-40B4-BE49-F238E27FC236}">
                <a16:creationId xmlns:a16="http://schemas.microsoft.com/office/drawing/2014/main" id="{655902AB-0F02-4AB2-80BC-92D415E3B374}"/>
              </a:ext>
            </a:extLst>
          </p:cNvPr>
          <p:cNvGrpSpPr/>
          <p:nvPr/>
        </p:nvGrpSpPr>
        <p:grpSpPr>
          <a:xfrm>
            <a:off x="244437" y="2092866"/>
            <a:ext cx="1710337" cy="1697228"/>
            <a:chOff x="244437" y="2092866"/>
            <a:chExt cx="1710337" cy="1697228"/>
          </a:xfrm>
        </p:grpSpPr>
        <p:grpSp>
          <p:nvGrpSpPr>
            <p:cNvPr id="4" name="Group 3">
              <a:extLst>
                <a:ext uri="{FF2B5EF4-FFF2-40B4-BE49-F238E27FC236}">
                  <a16:creationId xmlns:a16="http://schemas.microsoft.com/office/drawing/2014/main" id="{00D27CB1-08B5-4FD2-8BD1-2DA0EB220ADE}"/>
                </a:ext>
              </a:extLst>
            </p:cNvPr>
            <p:cNvGrpSpPr/>
            <p:nvPr/>
          </p:nvGrpSpPr>
          <p:grpSpPr>
            <a:xfrm>
              <a:off x="244437" y="2092866"/>
              <a:ext cx="1710337" cy="1697228"/>
              <a:chOff x="203270" y="2205773"/>
              <a:chExt cx="1710337"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09381" y="2205773"/>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3" name="Group 22">
                <a:extLst>
                  <a:ext uri="{FF2B5EF4-FFF2-40B4-BE49-F238E27FC236}">
                    <a16:creationId xmlns:a16="http://schemas.microsoft.com/office/drawing/2014/main" id="{AFA860B2-E219-A54F-919F-6C114410A40F}"/>
                  </a:ext>
                </a:extLst>
              </p:cNvPr>
              <p:cNvGrpSpPr/>
              <p:nvPr/>
            </p:nvGrpSpPr>
            <p:grpSpPr>
              <a:xfrm>
                <a:off x="203270" y="2205773"/>
                <a:ext cx="365760" cy="365760"/>
                <a:chOff x="6918835" y="3703319"/>
                <a:chExt cx="1529706" cy="1450745"/>
              </a:xfrm>
            </p:grpSpPr>
            <p:sp>
              <p:nvSpPr>
                <p:cNvPr id="27" name="Rounded Rectangle 26">
                  <a:extLst>
                    <a:ext uri="{FF2B5EF4-FFF2-40B4-BE49-F238E27FC236}">
                      <a16:creationId xmlns:a16="http://schemas.microsoft.com/office/drawing/2014/main" id="{3011BB03-F6D4-5846-81AF-EC8B9B15D34A}"/>
                    </a:ext>
                  </a:extLst>
                </p:cNvPr>
                <p:cNvSpPr/>
                <p:nvPr/>
              </p:nvSpPr>
              <p:spPr>
                <a:xfrm>
                  <a:off x="6918835" y="3703319"/>
                  <a:ext cx="1529706" cy="1450745"/>
                </a:xfrm>
                <a:prstGeom prst="roundRect">
                  <a:avLst>
                    <a:gd name="adj" fmla="val 2194"/>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0" name="Picture 29">
                  <a:extLst>
                    <a:ext uri="{FF2B5EF4-FFF2-40B4-BE49-F238E27FC236}">
                      <a16:creationId xmlns:a16="http://schemas.microsoft.com/office/drawing/2014/main" id="{94538B54-0A08-474B-874A-D4FBD3D97D54}"/>
                    </a:ext>
                  </a:extLst>
                </p:cNvPr>
                <p:cNvPicPr>
                  <a:picLocks noChangeAspect="1"/>
                </p:cNvPicPr>
                <p:nvPr/>
              </p:nvPicPr>
              <p:blipFill>
                <a:blip r:embed="rId3"/>
                <a:stretch>
                  <a:fillRect/>
                </a:stretch>
              </p:blipFill>
              <p:spPr>
                <a:xfrm>
                  <a:off x="7164194" y="3887773"/>
                  <a:ext cx="1079903" cy="1097941"/>
                </a:xfrm>
                <a:prstGeom prst="rect">
                  <a:avLst/>
                </a:prstGeom>
              </p:spPr>
            </p:pic>
          </p:grpSp>
        </p:gr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grpSp>
        <p:nvGrpSpPr>
          <p:cNvPr id="5" name="Group 4">
            <a:extLst>
              <a:ext uri="{FF2B5EF4-FFF2-40B4-BE49-F238E27FC236}">
                <a16:creationId xmlns:a16="http://schemas.microsoft.com/office/drawing/2014/main" id="{98A774D4-876F-4817-9DF6-634A35104C0C}"/>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2194"/>
              </a:avLst>
            </a:prstGeom>
            <a:noFill/>
            <a:ln w="635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 name="Group 2">
              <a:extLst>
                <a:ext uri="{FF2B5EF4-FFF2-40B4-BE49-F238E27FC236}">
                  <a16:creationId xmlns:a16="http://schemas.microsoft.com/office/drawing/2014/main" id="{205F0A5B-5F1E-457B-AC8E-0A0A077301E7}"/>
                </a:ext>
              </a:extLst>
            </p:cNvPr>
            <p:cNvGrpSpPr/>
            <p:nvPr/>
          </p:nvGrpSpPr>
          <p:grpSpPr>
            <a:xfrm>
              <a:off x="3546313" y="2101969"/>
              <a:ext cx="365760" cy="365760"/>
              <a:chOff x="5566667" y="5655643"/>
              <a:chExt cx="365760" cy="365760"/>
            </a:xfrm>
          </p:grpSpPr>
          <p:sp>
            <p:nvSpPr>
              <p:cNvPr id="37" name="Rounded Rectangle 34">
                <a:extLst>
                  <a:ext uri="{FF2B5EF4-FFF2-40B4-BE49-F238E27FC236}">
                    <a16:creationId xmlns:a16="http://schemas.microsoft.com/office/drawing/2014/main" id="{4349C323-368D-45F9-8FB1-9C4F579AC000}"/>
                  </a:ext>
                </a:extLst>
              </p:cNvPr>
              <p:cNvSpPr/>
              <p:nvPr/>
            </p:nvSpPr>
            <p:spPr>
              <a:xfrm>
                <a:off x="5566667" y="565564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9" name="Picture 38">
                <a:extLst>
                  <a:ext uri="{FF2B5EF4-FFF2-40B4-BE49-F238E27FC236}">
                    <a16:creationId xmlns:a16="http://schemas.microsoft.com/office/drawing/2014/main" id="{D8024846-454D-4D67-A1EB-4EC5007C632D}"/>
                  </a:ext>
                </a:extLst>
              </p:cNvPr>
              <p:cNvPicPr>
                <a:picLocks noChangeAspect="1"/>
              </p:cNvPicPr>
              <p:nvPr/>
            </p:nvPicPr>
            <p:blipFill>
              <a:blip r:embed="rId3"/>
              <a:stretch>
                <a:fillRect/>
              </a:stretch>
            </p:blipFill>
            <p:spPr>
              <a:xfrm>
                <a:off x="5620442" y="5700117"/>
                <a:ext cx="258210" cy="276812"/>
              </a:xfrm>
              <a:prstGeom prst="rect">
                <a:avLst/>
              </a:prstGeom>
            </p:spPr>
          </p:pic>
        </p:grpSp>
        <p:sp>
          <p:nvSpPr>
            <p:cNvPr id="25" name="Shape 535">
              <a:extLst>
                <a:ext uri="{FF2B5EF4-FFF2-40B4-BE49-F238E27FC236}">
                  <a16:creationId xmlns:a16="http://schemas.microsoft.com/office/drawing/2014/main" id="{05BE42C5-4D06-4D19-A1CA-FD07C4B3A293}"/>
                </a:ext>
              </a:extLst>
            </p:cNvPr>
            <p:cNvSpPr/>
            <p:nvPr/>
          </p:nvSpPr>
          <p:spPr>
            <a:xfrm>
              <a:off x="3938291" y="2155682"/>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grpSp>
        <p:nvGrpSpPr>
          <p:cNvPr id="6" name="Group 5">
            <a:extLst>
              <a:ext uri="{FF2B5EF4-FFF2-40B4-BE49-F238E27FC236}">
                <a16:creationId xmlns:a16="http://schemas.microsoft.com/office/drawing/2014/main" id="{E2A237D5-B6C1-46F6-BA04-9978FBA70D91}"/>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2535151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421818" y="209329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1405491" y="4693955"/>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388920" y="342430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7445284" y="2093297"/>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4433080" y="472145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05491" y="6220800"/>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7445284" y="4706995"/>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6419266" y="5425115"/>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103" name="Shape 519">
            <a:extLst>
              <a:ext uri="{FF2B5EF4-FFF2-40B4-BE49-F238E27FC236}">
                <a16:creationId xmlns:a16="http://schemas.microsoft.com/office/drawing/2014/main" id="{26147CEB-4A0E-674B-AB92-AE75770BF118}"/>
              </a:ext>
            </a:extLst>
          </p:cNvPr>
          <p:cNvSpPr/>
          <p:nvPr/>
        </p:nvSpPr>
        <p:spPr>
          <a:xfrm>
            <a:off x="4432906" y="3442423"/>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gateway.</a:t>
            </a:r>
            <a:endParaRPr sz="1000" dirty="0"/>
          </a:p>
        </p:txBody>
      </p:sp>
      <p:grpSp>
        <p:nvGrpSpPr>
          <p:cNvPr id="104" name="Group 103">
            <a:extLst>
              <a:ext uri="{FF2B5EF4-FFF2-40B4-BE49-F238E27FC236}">
                <a16:creationId xmlns:a16="http://schemas.microsoft.com/office/drawing/2014/main" id="{17339D30-5A1E-214E-83A1-19E528C21CE1}"/>
              </a:ext>
            </a:extLst>
          </p:cNvPr>
          <p:cNvGrpSpPr/>
          <p:nvPr/>
        </p:nvGrpSpPr>
        <p:grpSpPr>
          <a:xfrm>
            <a:off x="6534498" y="3354894"/>
            <a:ext cx="713341" cy="704088"/>
            <a:chOff x="6647501" y="4696207"/>
            <a:chExt cx="713341" cy="704088"/>
          </a:xfrm>
        </p:grpSpPr>
        <p:grpSp>
          <p:nvGrpSpPr>
            <p:cNvPr id="105" name="Group 104">
              <a:extLst>
                <a:ext uri="{FF2B5EF4-FFF2-40B4-BE49-F238E27FC236}">
                  <a16:creationId xmlns:a16="http://schemas.microsoft.com/office/drawing/2014/main" id="{CDBE2EF6-C3F2-0C4A-9A65-C0281DA089B7}"/>
                </a:ext>
              </a:extLst>
            </p:cNvPr>
            <p:cNvGrpSpPr/>
            <p:nvPr/>
          </p:nvGrpSpPr>
          <p:grpSpPr>
            <a:xfrm>
              <a:off x="6647501" y="4696207"/>
              <a:ext cx="704088" cy="704088"/>
              <a:chOff x="7218871" y="6217351"/>
              <a:chExt cx="829272" cy="692612"/>
            </a:xfrm>
          </p:grpSpPr>
          <p:sp>
            <p:nvSpPr>
              <p:cNvPr id="107" name="Shape 252">
                <a:extLst>
                  <a:ext uri="{FF2B5EF4-FFF2-40B4-BE49-F238E27FC236}">
                    <a16:creationId xmlns:a16="http://schemas.microsoft.com/office/drawing/2014/main" id="{77086945-230F-C14E-B64E-C556871FAF07}"/>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8" name="Straight Arrow Connector 107">
                <a:extLst>
                  <a:ext uri="{FF2B5EF4-FFF2-40B4-BE49-F238E27FC236}">
                    <a16:creationId xmlns:a16="http://schemas.microsoft.com/office/drawing/2014/main" id="{E609497F-14BF-B346-B21B-2F0E49CB339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106" name="Picture 105">
              <a:extLst>
                <a:ext uri="{FF2B5EF4-FFF2-40B4-BE49-F238E27FC236}">
                  <a16:creationId xmlns:a16="http://schemas.microsoft.com/office/drawing/2014/main" id="{601DC87B-BB43-D742-BCBD-B3B3CD72F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109" name="Shape 254">
            <a:extLst>
              <a:ext uri="{FF2B5EF4-FFF2-40B4-BE49-F238E27FC236}">
                <a16:creationId xmlns:a16="http://schemas.microsoft.com/office/drawing/2014/main" id="{03B5752D-6824-524A-B45C-DE6B368C2EA4}"/>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sp>
        <p:nvSpPr>
          <p:cNvPr id="114" name="Shape 519">
            <a:extLst>
              <a:ext uri="{FF2B5EF4-FFF2-40B4-BE49-F238E27FC236}">
                <a16:creationId xmlns:a16="http://schemas.microsoft.com/office/drawing/2014/main" id="{4B103D01-C096-FD4D-A28F-D12B06A5D069}"/>
              </a:ext>
            </a:extLst>
          </p:cNvPr>
          <p:cNvSpPr/>
          <p:nvPr/>
        </p:nvSpPr>
        <p:spPr>
          <a:xfrm>
            <a:off x="7445284" y="348563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policy.</a:t>
            </a:r>
            <a:endParaRPr sz="1000" dirty="0"/>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6" name="Group 5"/>
          <p:cNvGrpSpPr/>
          <p:nvPr/>
        </p:nvGrpSpPr>
        <p:grpSpPr>
          <a:xfrm>
            <a:off x="6534498" y="4686420"/>
            <a:ext cx="704088" cy="704088"/>
            <a:chOff x="557772" y="6239944"/>
            <a:chExt cx="704088" cy="704088"/>
          </a:xfrm>
        </p:grpSpPr>
        <p:sp>
          <p:nvSpPr>
            <p:cNvPr id="75" name="Shape 252">
              <a:extLst>
                <a:ext uri="{FF2B5EF4-FFF2-40B4-BE49-F238E27FC236}">
                  <a16:creationId xmlns:a16="http://schemas.microsoft.com/office/drawing/2014/main" id="{42283BA6-2A8A-384C-8F44-F78701AE34A3}"/>
                </a:ext>
              </a:extLst>
            </p:cNvPr>
            <p:cNvSpPr/>
            <p:nvPr/>
          </p:nvSpPr>
          <p:spPr>
            <a:xfrm>
              <a:off x="557772" y="623994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1220" y="6288711"/>
              <a:ext cx="520616" cy="570017"/>
            </a:xfrm>
            <a:prstGeom prst="rect">
              <a:avLst/>
            </a:prstGeom>
          </p:spPr>
        </p:pic>
      </p:grpSp>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3" name="Shape 535">
            <a:extLst>
              <a:ext uri="{FF2B5EF4-FFF2-40B4-BE49-F238E27FC236}">
                <a16:creationId xmlns:a16="http://schemas.microsoft.com/office/drawing/2014/main" id="{613392D2-6343-496D-A31E-05B95ECDA37B}"/>
              </a:ext>
            </a:extLst>
          </p:cNvPr>
          <p:cNvSpPr/>
          <p:nvPr/>
        </p:nvSpPr>
        <p:spPr>
          <a:xfrm>
            <a:off x="4453433" y="610866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Tree>
    <p:extLst>
      <p:ext uri="{BB962C8B-B14F-4D97-AF65-F5344CB8AC3E}">
        <p14:creationId xmlns:p14="http://schemas.microsoft.com/office/powerpoint/2010/main" val="388597575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3789020"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320132" y="2163604"/>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3767816" y="5587787"/>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4384319" y="4976411"/>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732398" y="5587787"/>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1316766" y="4999390"/>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2"/>
            <a:stretch>
              <a:fillRect/>
            </a:stretch>
          </p:blipFill>
          <p:spPr>
            <a:xfrm>
              <a:off x="701031" y="2112055"/>
              <a:ext cx="420508" cy="456552"/>
            </a:xfrm>
            <a:prstGeom prst="rect">
              <a:avLst/>
            </a:prstGeom>
          </p:spPr>
        </p:pic>
      </p:grpSp>
      <p:sp>
        <p:nvSpPr>
          <p:cNvPr id="39" name="Shape 495">
            <a:extLst>
              <a:ext uri="{FF2B5EF4-FFF2-40B4-BE49-F238E27FC236}">
                <a16:creationId xmlns:a16="http://schemas.microsoft.com/office/drawing/2014/main" id="{E3435CE1-9B9D-E14D-885C-8A3C2FE67A82}"/>
              </a:ext>
            </a:extLst>
          </p:cNvPr>
          <p:cNvSpPr/>
          <p:nvPr/>
        </p:nvSpPr>
        <p:spPr>
          <a:xfrm>
            <a:off x="4320890" y="2128899"/>
            <a:ext cx="22055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3">
            <a:duotone>
              <a:schemeClr val="accent1">
                <a:shade val="45000"/>
                <a:satMod val="135000"/>
              </a:schemeClr>
              <a:prstClr val="white"/>
            </a:duotone>
          </a:blip>
          <a:stretch>
            <a:fillRect/>
          </a:stretch>
        </p:blipFill>
        <p:spPr>
          <a:xfrm>
            <a:off x="679824" y="6277441"/>
            <a:ext cx="767139" cy="780142"/>
          </a:xfrm>
          <a:prstGeom prst="rect">
            <a:avLst/>
          </a:prstGeom>
        </p:spPr>
      </p:pic>
      <p:pic>
        <p:nvPicPr>
          <p:cNvPr id="51" name="Picture 50">
            <a:extLst>
              <a:ext uri="{FF2B5EF4-FFF2-40B4-BE49-F238E27FC236}">
                <a16:creationId xmlns:a16="http://schemas.microsoft.com/office/drawing/2014/main" id="{3C435E6D-90E4-CD40-8C24-355A05BD2BAB}"/>
              </a:ext>
            </a:extLst>
          </p:cNvPr>
          <p:cNvPicPr>
            <a:picLocks noChangeAspect="1"/>
          </p:cNvPicPr>
          <p:nvPr/>
        </p:nvPicPr>
        <p:blipFill>
          <a:blip r:embed="rId4">
            <a:duotone>
              <a:schemeClr val="accent1">
                <a:shade val="45000"/>
                <a:satMod val="135000"/>
              </a:schemeClr>
              <a:prstClr val="white"/>
            </a:duotone>
          </a:blip>
          <a:stretch>
            <a:fillRect/>
          </a:stretch>
        </p:blipFill>
        <p:spPr>
          <a:xfrm>
            <a:off x="6541762" y="6331156"/>
            <a:ext cx="863175" cy="774700"/>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sp>
        <p:nvSpPr>
          <p:cNvPr id="54" name="Shape 254">
            <a:extLst>
              <a:ext uri="{FF2B5EF4-FFF2-40B4-BE49-F238E27FC236}">
                <a16:creationId xmlns:a16="http://schemas.microsoft.com/office/drawing/2014/main" id="{8FCCCA5D-9113-0541-A2A4-0D0DCED9B40F}"/>
              </a:ext>
            </a:extLst>
          </p:cNvPr>
          <p:cNvSpPr/>
          <p:nvPr/>
        </p:nvSpPr>
        <p:spPr>
          <a:xfrm>
            <a:off x="6624852" y="7189379"/>
            <a:ext cx="81432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5">
              <a:biLevel thresh="50000"/>
            </a:blip>
            <a:stretch>
              <a:fillRect/>
            </a:stretch>
          </p:blipFill>
          <p:spPr>
            <a:xfrm>
              <a:off x="7915165" y="5141397"/>
              <a:ext cx="474667" cy="474667"/>
            </a:xfrm>
            <a:prstGeom prst="rect">
              <a:avLst/>
            </a:prstGeom>
          </p:spPr>
        </p:pic>
      </p:gr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6">
              <a:biLevel thresh="50000"/>
            </a:blip>
            <a:stretch>
              <a:fillRect/>
            </a:stretch>
          </p:blipFill>
          <p:spPr>
            <a:xfrm>
              <a:off x="1960226" y="5755930"/>
              <a:ext cx="479744" cy="396311"/>
            </a:xfrm>
            <a:prstGeom prst="rect">
              <a:avLst/>
            </a:prstGeom>
          </p:spPr>
        </p:pic>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9"/>
          <a:stretch>
            <a:fillRect/>
          </a:stretch>
        </p:blipFill>
        <p:spPr>
          <a:xfrm>
            <a:off x="2764182" y="6273805"/>
            <a:ext cx="761625" cy="761625"/>
          </a:xfrm>
          <a:prstGeom prst="rect">
            <a:avLst/>
          </a:prstGeom>
        </p:spPr>
      </p:pic>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11"/>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sp>
        <p:nvSpPr>
          <p:cNvPr id="46" name="Shape 519">
            <a:extLst>
              <a:ext uri="{FF2B5EF4-FFF2-40B4-BE49-F238E27FC236}">
                <a16:creationId xmlns:a16="http://schemas.microsoft.com/office/drawing/2014/main" id="{189AC311-5E17-472D-86DC-7D6A1F09388C}"/>
              </a:ext>
            </a:extLst>
          </p:cNvPr>
          <p:cNvSpPr/>
          <p:nvPr/>
        </p:nvSpPr>
        <p:spPr>
          <a:xfrm>
            <a:off x="1316766" y="3574721"/>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7" name="Shape 519">
            <a:extLst>
              <a:ext uri="{FF2B5EF4-FFF2-40B4-BE49-F238E27FC236}">
                <a16:creationId xmlns:a16="http://schemas.microsoft.com/office/drawing/2014/main" id="{A7829043-E137-426A-B803-1E15FA6C0C8C}"/>
              </a:ext>
            </a:extLst>
          </p:cNvPr>
          <p:cNvSpPr/>
          <p:nvPr/>
        </p:nvSpPr>
        <p:spPr>
          <a:xfrm>
            <a:off x="4384319" y="357702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spTree>
    <p:extLst>
      <p:ext uri="{BB962C8B-B14F-4D97-AF65-F5344CB8AC3E}">
        <p14:creationId xmlns:p14="http://schemas.microsoft.com/office/powerpoint/2010/main" val="10454024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2763203891"/>
              </p:ext>
            </p:extLst>
          </p:nvPr>
        </p:nvGraphicFramePr>
        <p:xfrm>
          <a:off x="527641" y="2163604"/>
          <a:ext cx="8331879" cy="289052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Yellow</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EDC11C</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237,193,28</a:t>
                      </a:r>
                    </a:p>
                  </a:txBody>
                  <a:tcPr/>
                </a:tc>
                <a:tc>
                  <a:txBody>
                    <a:bodyPr/>
                    <a:lstStyle/>
                    <a:p>
                      <a:r>
                        <a:rPr lang="en-US" dirty="0"/>
                        <a:t>Data Connector</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128918561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4591</Words>
  <Application>Microsoft Office PowerPoint</Application>
  <PresentationFormat>Custom</PresentationFormat>
  <Paragraphs>888</Paragraphs>
  <Slides>40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2019-03-27T13:14:38Z</dcterms:modified>
  <cp:category/>
</cp:coreProperties>
</file>